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42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04"/>
    <p:restoredTop sz="94643"/>
  </p:normalViewPr>
  <p:slideViewPr>
    <p:cSldViewPr snapToGrid="0" snapToObjects="1">
      <p:cViewPr varScale="1">
        <p:scale>
          <a:sx n="94" d="100"/>
          <a:sy n="94" d="100"/>
        </p:scale>
        <p:origin x="208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9CFD-B541-3343-BAE8-6933B350F8F7}" type="datetimeFigureOut">
              <a:rPr lang="es-CL" smtClean="0"/>
              <a:t>31-01-20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1771-DF41-3142-9177-786C6F4406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64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9CFD-B541-3343-BAE8-6933B350F8F7}" type="datetimeFigureOut">
              <a:rPr lang="es-CL" smtClean="0"/>
              <a:t>31-01-20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1771-DF41-3142-9177-786C6F4406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150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9CFD-B541-3343-BAE8-6933B350F8F7}" type="datetimeFigureOut">
              <a:rPr lang="es-CL" smtClean="0"/>
              <a:t>31-01-20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1771-DF41-3142-9177-786C6F4406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038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9CFD-B541-3343-BAE8-6933B350F8F7}" type="datetimeFigureOut">
              <a:rPr lang="es-CL" smtClean="0"/>
              <a:t>31-01-20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1771-DF41-3142-9177-786C6F4406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34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9CFD-B541-3343-BAE8-6933B350F8F7}" type="datetimeFigureOut">
              <a:rPr lang="es-CL" smtClean="0"/>
              <a:t>31-01-20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1771-DF41-3142-9177-786C6F4406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252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9CFD-B541-3343-BAE8-6933B350F8F7}" type="datetimeFigureOut">
              <a:rPr lang="es-CL" smtClean="0"/>
              <a:t>31-01-20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1771-DF41-3142-9177-786C6F4406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129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9CFD-B541-3343-BAE8-6933B350F8F7}" type="datetimeFigureOut">
              <a:rPr lang="es-CL" smtClean="0"/>
              <a:t>31-01-20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1771-DF41-3142-9177-786C6F4406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448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9CFD-B541-3343-BAE8-6933B350F8F7}" type="datetimeFigureOut">
              <a:rPr lang="es-CL" smtClean="0"/>
              <a:t>31-01-20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1771-DF41-3142-9177-786C6F4406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576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9CFD-B541-3343-BAE8-6933B350F8F7}" type="datetimeFigureOut">
              <a:rPr lang="es-CL" smtClean="0"/>
              <a:t>31-01-20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1771-DF41-3142-9177-786C6F4406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520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9CFD-B541-3343-BAE8-6933B350F8F7}" type="datetimeFigureOut">
              <a:rPr lang="es-CL" smtClean="0"/>
              <a:t>31-01-20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1771-DF41-3142-9177-786C6F4406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452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9CFD-B541-3343-BAE8-6933B350F8F7}" type="datetimeFigureOut">
              <a:rPr lang="es-CL" smtClean="0"/>
              <a:t>31-01-20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1771-DF41-3142-9177-786C6F4406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554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19CFD-B541-3343-BAE8-6933B350F8F7}" type="datetimeFigureOut">
              <a:rPr lang="es-CL" smtClean="0"/>
              <a:t>31-01-20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81771-DF41-3142-9177-786C6F4406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28746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87373D-AD12-A347-897A-9C184964E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024" y="300251"/>
            <a:ext cx="8311486" cy="60561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L" sz="2400" b="1" dirty="0">
                <a:solidFill>
                  <a:schemeClr val="accent4"/>
                </a:solidFill>
                <a:latin typeface="Lato" panose="020F0502020204030203" pitchFamily="34" charset="77"/>
              </a:rPr>
              <a:t>Privacidad por Diseño: Siete Principios</a:t>
            </a:r>
          </a:p>
          <a:p>
            <a:pPr marL="0" indent="0" algn="ctr">
              <a:buNone/>
            </a:pPr>
            <a:endParaRPr lang="es-CL" sz="1800" dirty="0">
              <a:solidFill>
                <a:schemeClr val="accent4"/>
              </a:solidFill>
              <a:latin typeface="Lato" panose="020F0502020204030203" pitchFamily="34" charset="77"/>
            </a:endParaRP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s-CL" sz="2000" dirty="0">
                <a:latin typeface="Lato" panose="020F0502020204030203" pitchFamily="34" charset="77"/>
              </a:rPr>
              <a:t>Proactiva, no reactiva; Preventivo, no correctivo </a:t>
            </a:r>
            <a:r>
              <a:rPr lang="es-CL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" panose="020F0502020204030203" pitchFamily="34" charset="77"/>
              </a:rPr>
              <a:t>(</a:t>
            </a:r>
            <a:r>
              <a:rPr lang="es-CL" sz="2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" panose="020F0502020204030203" pitchFamily="34" charset="77"/>
              </a:rPr>
              <a:t>anticiparse, no subsanar. Compromiso, cultura</a:t>
            </a:r>
            <a:r>
              <a:rPr lang="es-CL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" panose="020F0502020204030203" pitchFamily="34" charset="77"/>
              </a:rPr>
              <a:t>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s-CL" sz="2000" dirty="0">
                <a:latin typeface="Lato" panose="020F0502020204030203" pitchFamily="34" charset="77"/>
              </a:rPr>
              <a:t>2.   La privacidad como configuración predeterminada </a:t>
            </a:r>
            <a:r>
              <a:rPr lang="es-CL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" panose="020F0502020204030203" pitchFamily="34" charset="77"/>
              </a:rPr>
              <a:t>(</a:t>
            </a:r>
            <a:r>
              <a:rPr lang="es-CL" sz="2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" panose="020F0502020204030203" pitchFamily="34" charset="77"/>
              </a:rPr>
              <a:t>por defecto. Minimización</a:t>
            </a:r>
            <a:r>
              <a:rPr lang="es-CL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" panose="020F0502020204030203" pitchFamily="34" charset="77"/>
              </a:rPr>
              <a:t>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s-CL" sz="2000" dirty="0">
                <a:latin typeface="Lato" panose="020F0502020204030203" pitchFamily="34" charset="77"/>
              </a:rPr>
              <a:t>3.   Privacidad incorporada en la fase de diseño </a:t>
            </a:r>
            <a:r>
              <a:rPr lang="es-CL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" panose="020F0502020204030203" pitchFamily="34" charset="77"/>
              </a:rPr>
              <a:t>(</a:t>
            </a:r>
            <a:r>
              <a:rPr lang="es-CL" sz="2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" panose="020F0502020204030203" pitchFamily="34" charset="77"/>
              </a:rPr>
              <a:t>desde concepción</a:t>
            </a:r>
            <a:r>
              <a:rPr lang="es-CL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" panose="020F0502020204030203" pitchFamily="34" charset="77"/>
              </a:rPr>
              <a:t>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s-CL" sz="2000" dirty="0">
                <a:latin typeface="Lato" panose="020F0502020204030203" pitchFamily="34" charset="77"/>
              </a:rPr>
              <a:t>4.   Funcionalidad total: pensamiento “todos ganan” </a:t>
            </a:r>
            <a:r>
              <a:rPr lang="es-CL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" panose="020F0502020204030203" pitchFamily="34" charset="77"/>
              </a:rPr>
              <a:t>(</a:t>
            </a:r>
            <a:r>
              <a:rPr lang="es-CL" sz="2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" panose="020F0502020204030203" pitchFamily="34" charset="77"/>
              </a:rPr>
              <a:t>coexisten intereses diferentes y legítimos-balance. Comunicación 3ºs </a:t>
            </a:r>
            <a:r>
              <a:rPr lang="es-CL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" panose="020F0502020204030203" pitchFamily="34" charset="77"/>
              </a:rPr>
              <a:t>)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s-CL" sz="2000" dirty="0">
                <a:latin typeface="Lato" panose="020F0502020204030203" pitchFamily="34" charset="77"/>
              </a:rPr>
              <a:t>5.    Asegurar la privacidad en todo el ciclo de vida </a:t>
            </a:r>
            <a:r>
              <a:rPr lang="es-CL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" panose="020F0502020204030203" pitchFamily="34" charset="77"/>
              </a:rPr>
              <a:t>(</a:t>
            </a:r>
            <a:r>
              <a:rPr lang="es-CL" sz="2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" panose="020F0502020204030203" pitchFamily="34" charset="77"/>
              </a:rPr>
              <a:t>análisis etapas de tratamiento. Aplicar seudonimización, clasificación, cifrado, destrucción</a:t>
            </a:r>
            <a:r>
              <a:rPr lang="es-CL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" panose="020F0502020204030203" pitchFamily="34" charset="77"/>
              </a:rPr>
              <a:t>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s-CL" sz="2000" dirty="0">
                <a:latin typeface="Lato" panose="020F0502020204030203" pitchFamily="34" charset="77"/>
              </a:rPr>
              <a:t>6.    Visibilidad y transparencia </a:t>
            </a:r>
            <a:r>
              <a:rPr lang="es-CL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" panose="020F0502020204030203" pitchFamily="34" charset="77"/>
              </a:rPr>
              <a:t>(</a:t>
            </a:r>
            <a:r>
              <a:rPr lang="es-CL" sz="2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" panose="020F0502020204030203" pitchFamily="34" charset="77"/>
              </a:rPr>
              <a:t>demostrarla</a:t>
            </a:r>
            <a:r>
              <a:rPr lang="es-CL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" panose="020F0502020204030203" pitchFamily="34" charset="77"/>
              </a:rPr>
              <a:t>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s-CL" sz="2000" dirty="0">
                <a:latin typeface="Lato" panose="020F0502020204030203" pitchFamily="34" charset="77"/>
              </a:rPr>
              <a:t>7.    Enfoque centrado en el usuario o sujeto de los datos </a:t>
            </a:r>
            <a:r>
              <a:rPr lang="es-CL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" panose="020F0502020204030203" pitchFamily="34" charset="77"/>
              </a:rPr>
              <a:t>(</a:t>
            </a:r>
            <a:r>
              <a:rPr lang="es-CL" sz="2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" panose="020F0502020204030203" pitchFamily="34" charset="77"/>
              </a:rPr>
              <a:t>configuraciones robustas, información, mecanismos</a:t>
            </a:r>
            <a:r>
              <a:rPr lang="es-CL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" panose="020F0502020204030203" pitchFamily="34" charset="7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6329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125</Words>
  <Application>Microsoft Macintosh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Jessica Matus</dc:creator>
  <cp:lastModifiedBy>Jessica Matus</cp:lastModifiedBy>
  <cp:revision>3</cp:revision>
  <dcterms:created xsi:type="dcterms:W3CDTF">2020-01-31T15:04:21Z</dcterms:created>
  <dcterms:modified xsi:type="dcterms:W3CDTF">2020-01-31T15:33:16Z</dcterms:modified>
</cp:coreProperties>
</file>